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0"/>
  </p:notesMasterIdLst>
  <p:handoutMasterIdLst>
    <p:handoutMasterId r:id="rId41"/>
  </p:handoutMasterIdLst>
  <p:sldIdLst>
    <p:sldId id="1595" r:id="rId7"/>
    <p:sldId id="2076136817" r:id="rId8"/>
    <p:sldId id="1553" r:id="rId9"/>
    <p:sldId id="2076136819" r:id="rId10"/>
    <p:sldId id="2076136820" r:id="rId11"/>
    <p:sldId id="401" r:id="rId12"/>
    <p:sldId id="2076136818" r:id="rId13"/>
    <p:sldId id="1551" r:id="rId14"/>
    <p:sldId id="11642" r:id="rId15"/>
    <p:sldId id="11648" r:id="rId16"/>
    <p:sldId id="1549" r:id="rId17"/>
    <p:sldId id="1550" r:id="rId18"/>
    <p:sldId id="2076136821" r:id="rId19"/>
    <p:sldId id="1560" r:id="rId20"/>
    <p:sldId id="2076136823" r:id="rId21"/>
    <p:sldId id="1561" r:id="rId22"/>
    <p:sldId id="11649" r:id="rId23"/>
    <p:sldId id="1554" r:id="rId24"/>
    <p:sldId id="1556" r:id="rId25"/>
    <p:sldId id="1563" r:id="rId26"/>
    <p:sldId id="1564" r:id="rId27"/>
    <p:sldId id="1565" r:id="rId28"/>
    <p:sldId id="1566" r:id="rId29"/>
    <p:sldId id="1567" r:id="rId30"/>
    <p:sldId id="1568" r:id="rId31"/>
    <p:sldId id="1569" r:id="rId32"/>
    <p:sldId id="1570" r:id="rId33"/>
    <p:sldId id="1557" r:id="rId34"/>
    <p:sldId id="1615" r:id="rId35"/>
    <p:sldId id="1614" r:id="rId36"/>
    <p:sldId id="11650" r:id="rId37"/>
    <p:sldId id="1627" r:id="rId38"/>
    <p:sldId id="2076136824"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1553"/>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8"/>
            <p14:sldId id="1569"/>
            <p14:sldId id="1570"/>
            <p14:sldId id="1557"/>
            <p14:sldId id="1615"/>
            <p14:sldId id="1614"/>
            <p14:sldId id="11650"/>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72956" autoAdjust="0"/>
  </p:normalViewPr>
  <p:slideViewPr>
    <p:cSldViewPr snapToGrid="0">
      <p:cViewPr varScale="1">
        <p:scale>
          <a:sx n="58" d="100"/>
          <a:sy n="58" d="100"/>
        </p:scale>
        <p:origin x="150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12/26/2020 5:45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12/26/2020 4:42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liostruyf.com/sharepoint-framework-generator-changelo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12/26/2020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12/26/2020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12/26/2020 4:42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12/26/2020 4:42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12/26/2020 4:42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12/26/2020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12/26/2020 4:42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dirty="0"/>
              <a:t>SP  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12/26/2020</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hlinkClick r:id="rId3"/>
              </a:rPr>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12/26/2020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12/26/2020 4:42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tiff"/><Relationship Id="rId10" Type="http://schemas.openxmlformats.org/officeDocument/2006/relationships/image" Target="../media/image64.tiff"/><Relationship Id="rId4" Type="http://schemas.openxmlformats.org/officeDocument/2006/relationships/image" Target="../media/image58.tiff"/><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68.png"/><Relationship Id="rId7" Type="http://schemas.openxmlformats.org/officeDocument/2006/relationships/image" Target="../media/image60.png"/><Relationship Id="rId2" Type="http://schemas.openxmlformats.org/officeDocument/2006/relationships/image" Target="../media/image67.emf"/><Relationship Id="rId1" Type="http://schemas.openxmlformats.org/officeDocument/2006/relationships/slideLayout" Target="../slideLayouts/slideLayout35.xml"/><Relationship Id="rId6" Type="http://schemas.openxmlformats.org/officeDocument/2006/relationships/image" Target="../media/image71.tiff"/><Relationship Id="rId11" Type="http://schemas.openxmlformats.org/officeDocument/2006/relationships/image" Target="../media/image65.png"/><Relationship Id="rId5" Type="http://schemas.openxmlformats.org/officeDocument/2006/relationships/image" Target="../media/image70.tiff"/><Relationship Id="rId10" Type="http://schemas.openxmlformats.org/officeDocument/2006/relationships/image" Target="../media/image59.tiff"/><Relationship Id="rId4" Type="http://schemas.openxmlformats.org/officeDocument/2006/relationships/image" Target="../media/image69.png"/><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72.tiff"/><Relationship Id="rId1" Type="http://schemas.openxmlformats.org/officeDocument/2006/relationships/slideLayout" Target="../slideLayouts/slideLayout37.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59.tiff"/><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37.png"/><Relationship Id="rId5" Type="http://schemas.openxmlformats.org/officeDocument/2006/relationships/image" Target="../media/image36.gif"/><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2.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2.sv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39.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84.sv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1.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M1 &amp; M2</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695003" cy="369332"/>
          </a:xfrm>
          <a:prstGeom prst="rect">
            <a:avLst/>
          </a:prstGeom>
        </p:spPr>
        <p:txBody>
          <a:bodyPr wrap="none">
            <a:spAutoFit/>
          </a:bodyPr>
          <a:lstStyle/>
          <a:p>
            <a:pPr lvl="0"/>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Module 2</a:t>
            </a:r>
            <a:r>
              <a:rPr lang="en-US" b="1" dirty="0">
                <a:solidFill>
                  <a:srgbClr val="7030A0"/>
                </a:solidFill>
              </a:rPr>
              <a:t>: 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358757" cy="369332"/>
          </a:xfrm>
          <a:prstGeom prst="rect">
            <a:avLst/>
          </a:prstGeom>
        </p:spPr>
        <p:txBody>
          <a:bodyPr wrap="none">
            <a:spAutoFit/>
          </a:bodyPr>
          <a:lstStyle/>
          <a:p>
            <a:r>
              <a:rPr lang="en-US" b="1" dirty="0">
                <a:solidFill>
                  <a:srgbClr val="7030A0"/>
                </a:solidFill>
              </a:rPr>
              <a:t>Module 1: 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360920"/>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SPFx’s</a:t>
            </a:r>
            <a:r>
              <a:rPr lang="en-US" dirty="0">
                <a:latin typeface="Calibri (Body)"/>
              </a:rPr>
              <a:t> open 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a:t>
            </a:r>
            <a:r>
              <a:rPr lang="en-US" dirty="0">
                <a:latin typeface="Calibri (Body)"/>
              </a:rPr>
              <a:t> supports Node.js LTS v8.* and v10.*</a:t>
            </a:r>
          </a:p>
          <a:p>
            <a:pPr lvl="1">
              <a:buFont typeface="Wingdings" panose="05000000000000000000" pitchFamily="2" charset="2"/>
              <a:buChar char="ü"/>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pic>
        <p:nvPicPr>
          <p:cNvPr id="6" name="Picture 5">
            <a:extLst>
              <a:ext uri="{FF2B5EF4-FFF2-40B4-BE49-F238E27FC236}">
                <a16:creationId xmlns:a16="http://schemas.microsoft.com/office/drawing/2014/main" id="{2CFD3035-DE67-48A0-984C-0CEB2A9A966E}"/>
              </a:ext>
            </a:extLst>
          </p:cNvPr>
          <p:cNvPicPr>
            <a:picLocks noChangeAspect="1"/>
          </p:cNvPicPr>
          <p:nvPr/>
        </p:nvPicPr>
        <p:blipFill>
          <a:blip r:embed="rId4"/>
          <a:stretch>
            <a:fillRect/>
          </a:stretch>
        </p:blipFill>
        <p:spPr>
          <a:xfrm>
            <a:off x="464400" y="4805362"/>
            <a:ext cx="8705850" cy="1952625"/>
          </a:xfrm>
          <a:prstGeom prst="rect">
            <a:avLst/>
          </a:prstGeom>
        </p:spPr>
      </p:pic>
    </p:spTree>
    <p:extLst>
      <p:ext uri="{BB962C8B-B14F-4D97-AF65-F5344CB8AC3E}">
        <p14:creationId xmlns:p14="http://schemas.microsoft.com/office/powerpoint/2010/main" val="24621890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4143891"/>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a:t>
            </a:r>
            <a:br>
              <a:rPr lang="en-US" dirty="0">
                <a:latin typeface="Calibri (Body)"/>
              </a:rPr>
            </a:br>
            <a:r>
              <a:rPr lang="en-US" dirty="0">
                <a:latin typeface="Calibri (Body)"/>
              </a:rPr>
              <a:t>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a:t>
            </a:r>
            <a:r>
              <a:rPr lang="en-US" dirty="0" err="1">
                <a:latin typeface="Calibri (Body)"/>
              </a:rPr>
              <a:t>SPFx</a:t>
            </a:r>
            <a:br>
              <a:rPr lang="en-US" dirty="0">
                <a:latin typeface="Calibri (Body)"/>
              </a:rPr>
            </a:br>
            <a:r>
              <a:rPr lang="en-US" dirty="0">
                <a:latin typeface="Calibri (Body)"/>
              </a:rPr>
              <a:t>included in each </a:t>
            </a:r>
            <a:r>
              <a:rPr lang="en-US" dirty="0" err="1">
                <a:latin typeface="Calibri (Body)"/>
              </a:rPr>
              <a:t>SPFx</a:t>
            </a:r>
            <a:r>
              <a:rPr lang="en-US" dirty="0">
                <a:latin typeface="Calibri (Body)"/>
              </a:rPr>
              <a:t>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347024"/>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SPFx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783712" y="36474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1237" y="188042"/>
            <a:ext cx="11574000" cy="553998"/>
          </a:xfrm>
        </p:spPr>
        <p:txBody>
          <a:bodyPr/>
          <a:lstStyle/>
          <a:p>
            <a:r>
              <a:rPr lang="en-US" sz="4000" dirty="0">
                <a:solidFill>
                  <a:schemeClr val="bg1">
                    <a:lumMod val="25000"/>
                  </a:schemeClr>
                </a:solidFill>
                <a:ea typeface="+mj-ea"/>
                <a:cs typeface="+mj-cs"/>
              </a:rPr>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5072702"/>
            <a:chOff x="9534817" y="1446592"/>
            <a:chExt cx="2489582" cy="5072702"/>
          </a:xfrm>
        </p:grpSpPr>
        <p:sp>
          <p:nvSpPr>
            <p:cNvPr id="14" name="TextBox 13"/>
            <p:cNvSpPr txBox="1"/>
            <p:nvPr/>
          </p:nvSpPr>
          <p:spPr>
            <a:xfrm>
              <a:off x="9534817" y="2923661"/>
              <a:ext cx="2307042" cy="657231"/>
            </a:xfrm>
            <a:prstGeom prst="rect">
              <a:avLst/>
            </a:prstGeom>
            <a:noFill/>
          </p:spPr>
          <p:txBody>
            <a:bodyPr wrap="none" rtlCol="0">
              <a:spAutoFit/>
            </a:bodyPr>
            <a:lstStyle/>
            <a:p>
              <a:pPr defTabSz="932559"/>
              <a:r>
                <a:rPr lang="en-US" sz="3671" dirty="0">
                  <a:solidFill>
                    <a:schemeClr val="tx2"/>
                  </a:solidFill>
                  <a:latin typeface="Segoe UI Light"/>
                </a:rPr>
                <a:t>2016--19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223138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b="1" dirty="0">
                  <a:solidFill>
                    <a:srgbClr val="FF0000"/>
                  </a:solidFill>
                </a:rPr>
                <a:t>Aug 2016</a:t>
              </a:r>
            </a:p>
            <a:p>
              <a:pPr>
                <a:lnSpc>
                  <a:spcPct val="90000"/>
                </a:lnSpc>
                <a:spcAft>
                  <a:spcPts val="600"/>
                </a:spcAft>
              </a:pPr>
              <a:r>
                <a:rPr lang="en-US" sz="1400" dirty="0">
                  <a:solidFill>
                    <a:srgbClr val="FF0000"/>
                  </a:solidFill>
                </a:rPr>
                <a:t>SPFx and Office Fabric</a:t>
              </a:r>
            </a:p>
            <a:p>
              <a:pPr>
                <a:lnSpc>
                  <a:spcPct val="90000"/>
                </a:lnSpc>
                <a:spcAft>
                  <a:spcPts val="600"/>
                </a:spcAft>
              </a:pPr>
              <a:r>
                <a:rPr lang="en-US" sz="1400" dirty="0">
                  <a:solidFill>
                    <a:srgbClr val="FF0000"/>
                  </a:soli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 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a:t>
            </a:r>
            <a:r>
              <a:rPr lang="nb-NO" sz="2040" b="1" spc="-71" dirty="0">
                <a:solidFill>
                  <a:schemeClr val="accent3">
                    <a:lumMod val="50000"/>
                  </a:schemeClr>
                </a:solidFill>
                <a:latin typeface="Calibri (Body)"/>
              </a:rPr>
              <a:t>1.10.0</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templates</Template>
  <TotalTime>2364</TotalTime>
  <Words>2613</Words>
  <Application>Microsoft Office PowerPoint</Application>
  <PresentationFormat>Custom</PresentationFormat>
  <Paragraphs>357</Paragraphs>
  <Slides>33</Slides>
  <Notes>19</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33</vt:i4>
      </vt:variant>
    </vt:vector>
  </HeadingPairs>
  <TitlesOfParts>
    <vt:vector size="50" baseType="lpstr">
      <vt:lpstr>Arial</vt:lpstr>
      <vt:lpstr>Calibri</vt:lpstr>
      <vt:lpstr>Calibri (Body)</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 &amp; M2</vt:lpstr>
      <vt:lpstr>Agenda</vt:lpstr>
      <vt:lpstr>SharePoint UX – Evolving cross versions</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 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Demo</vt:lpstr>
      <vt:lpstr>Adding SPFx web parts to pages</vt:lpstr>
      <vt:lpstr>PowerPoint Presentation</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135</cp:revision>
  <dcterms:created xsi:type="dcterms:W3CDTF">2017-07-18T18:43:36Z</dcterms:created>
  <dcterms:modified xsi:type="dcterms:W3CDTF">2020-12-26T12:15:18Z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